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  <p:sldId id="261" r:id="rId3"/>
    <p:sldId id="260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80" d="100"/>
          <a:sy n="80" d="100"/>
        </p:scale>
        <p:origin x="-1920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printerSettings" Target="printerSettings/printerSettings1.bin"/><Relationship Id="rId7" Type="http://schemas.openxmlformats.org/officeDocument/2006/relationships/presProps" Target="presProps.xml"/><Relationship Id="rId8" Type="http://schemas.openxmlformats.org/officeDocument/2006/relationships/viewProps" Target="viewProps.xml"/><Relationship Id="rId9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4" Type="http://schemas.openxmlformats.org/officeDocument/2006/relationships/image" Target="../media/image13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4.pn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4" Type="http://schemas.openxmlformats.org/officeDocument/2006/relationships/image" Target="../media/image16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4.png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4" Type="http://schemas.openxmlformats.org/officeDocument/2006/relationships/image" Target="../media/image16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5.pn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pn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7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Relationship Id="rId3" Type="http://schemas.openxmlformats.org/officeDocument/2006/relationships/image" Target="../media/image7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0.png"/><Relationship Id="rId3" Type="http://schemas.openxmlformats.org/officeDocument/2006/relationships/image" Target="../media/image11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png"/><Relationship Id="rId3" Type="http://schemas.openxmlformats.org/officeDocument/2006/relationships/image" Target="../media/image12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pn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3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overEmbos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16012" y="1904999"/>
            <a:ext cx="6938963" cy="1582271"/>
          </a:xfrm>
        </p:spPr>
        <p:txBody>
          <a:bodyPr anchor="b" anchorCtr="0"/>
          <a:lstStyle>
            <a:lvl1pPr>
              <a:lnSpc>
                <a:spcPct val="95000"/>
              </a:lnSpc>
              <a:defRPr sz="6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16013" y="3487271"/>
            <a:ext cx="6938961" cy="1143000"/>
          </a:xfrm>
        </p:spPr>
        <p:txBody>
          <a:bodyPr/>
          <a:lstStyle>
            <a:lvl1pPr marL="0" indent="0" algn="ctr">
              <a:spcBef>
                <a:spcPts val="300"/>
              </a:spcBef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907741" y="5715000"/>
            <a:ext cx="2133600" cy="275478"/>
          </a:xfrm>
        </p:spPr>
        <p:txBody>
          <a:bodyPr/>
          <a:lstStyle>
            <a:lvl1pPr>
              <a:defRPr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fld id="{628EAFA9-7502-42D3-9B79-C38E938C236F}" type="datetimeFigureOut">
              <a:rPr lang="en-US" smtClean="0"/>
              <a:t>10/1/11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02659" y="5715000"/>
            <a:ext cx="2895600" cy="275478"/>
          </a:xfrm>
        </p:spPr>
        <p:txBody>
          <a:bodyPr/>
          <a:lstStyle>
            <a:lvl1pPr>
              <a:defRPr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5715000"/>
            <a:ext cx="457200" cy="275478"/>
          </a:xfrm>
        </p:spPr>
        <p:txBody>
          <a:bodyPr/>
          <a:lstStyle>
            <a:lvl1pPr>
              <a:defRPr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fld id="{2D57B0AA-AC8E-4463-ADAC-E87D09B82E4F}" type="slidenum">
              <a:rPr lang="en-US" smtClean="0"/>
              <a:t>‹#›</a:t>
            </a:fld>
            <a:endParaRPr lang="en-US"/>
          </a:p>
        </p:txBody>
      </p:sp>
      <p:pic>
        <p:nvPicPr>
          <p:cNvPr id="9" name="Picture 8" descr="coverAccentBotto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4400" y="4686766"/>
            <a:ext cx="7315200" cy="400705"/>
          </a:xfrm>
          <a:prstGeom prst="rect">
            <a:avLst/>
          </a:prstGeom>
        </p:spPr>
      </p:pic>
      <p:pic>
        <p:nvPicPr>
          <p:cNvPr id="10" name="Picture 9" descr="coverAccentTop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14400" y="1619136"/>
            <a:ext cx="7315200" cy="391386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2" descr="scrollwork-Top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flipH="1">
            <a:off x="4754083" y="673398"/>
            <a:ext cx="742950" cy="361950"/>
          </a:xfrm>
          <a:prstGeom prst="rect">
            <a:avLst/>
          </a:prstGeom>
          <a:noFill/>
        </p:spPr>
      </p:pic>
      <p:pic>
        <p:nvPicPr>
          <p:cNvPr id="15" name="Picture 3" descr="scrollwork-Bottom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flipH="1">
            <a:off x="4754083" y="5636584"/>
            <a:ext cx="742950" cy="361950"/>
          </a:xfrm>
          <a:prstGeom prst="rect">
            <a:avLst/>
          </a:prstGeom>
          <a:noFill/>
        </p:spPr>
      </p:pic>
      <p:pic>
        <p:nvPicPr>
          <p:cNvPr id="4099" name="Picture 3" descr="scrollwork-Bottom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774169" y="5636584"/>
            <a:ext cx="742950" cy="361950"/>
          </a:xfrm>
          <a:prstGeom prst="rect">
            <a:avLst/>
          </a:prstGeom>
          <a:noFill/>
        </p:spPr>
      </p:pic>
      <p:pic>
        <p:nvPicPr>
          <p:cNvPr id="4098" name="Picture 2" descr="scrollwork-Top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774169" y="673398"/>
            <a:ext cx="742950" cy="36195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914400"/>
            <a:ext cx="3429000" cy="1371600"/>
          </a:xfr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3600" b="0" kern="120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081121" y="914400"/>
            <a:ext cx="3108960" cy="4815841"/>
          </a:xfrm>
          <a:solidFill>
            <a:schemeClr val="bg2"/>
          </a:solidFill>
          <a:ln w="127000">
            <a:solidFill>
              <a:schemeClr val="bg1"/>
            </a:solidFill>
            <a:miter lim="800000"/>
          </a:ln>
          <a:effectLst>
            <a:outerShdw blurRad="50800" dist="38100" dir="5400000" algn="t" rotWithShape="0">
              <a:prstClr val="black">
                <a:alpha val="25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2667001"/>
            <a:ext cx="3429000" cy="2895600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spcBef>
                <a:spcPts val="500"/>
              </a:spcBef>
              <a:buNone/>
              <a:defRPr lang="en-US" sz="18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spcBef>
                <a:spcPts val="600"/>
              </a:spcBef>
              <a:buSzPct val="100000"/>
              <a:buFont typeface="Wingdings" pitchFamily="2" charset="2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8EAFA9-7502-42D3-9B79-C38E938C236F}" type="datetimeFigureOut">
              <a:rPr lang="en-US" smtClean="0"/>
              <a:t>10/1/11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57B0AA-AC8E-4463-ADAC-E87D09B82E4F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2" descr="captionAccent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38200" y="2326341"/>
            <a:ext cx="3429000" cy="240307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2" descr="scrollwork-Top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flipH="1">
            <a:off x="1752600" y="565897"/>
            <a:ext cx="742950" cy="361950"/>
          </a:xfrm>
          <a:prstGeom prst="rect">
            <a:avLst/>
          </a:prstGeom>
          <a:noFill/>
        </p:spPr>
      </p:pic>
      <p:pic>
        <p:nvPicPr>
          <p:cNvPr id="15" name="Picture 3" descr="scrollwork-Bottom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flipH="1">
            <a:off x="1752600" y="4128247"/>
            <a:ext cx="742950" cy="361950"/>
          </a:xfrm>
          <a:prstGeom prst="rect">
            <a:avLst/>
          </a:prstGeom>
          <a:noFill/>
        </p:spPr>
      </p:pic>
      <p:pic>
        <p:nvPicPr>
          <p:cNvPr id="4099" name="Picture 3" descr="scrollwork-Bottom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648450" y="4128247"/>
            <a:ext cx="742950" cy="361950"/>
          </a:xfrm>
          <a:prstGeom prst="rect">
            <a:avLst/>
          </a:prstGeom>
          <a:noFill/>
        </p:spPr>
      </p:pic>
      <p:pic>
        <p:nvPicPr>
          <p:cNvPr id="4098" name="Picture 2" descr="scrollwork-Top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48450" y="565897"/>
            <a:ext cx="742950" cy="36195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80160" y="4406153"/>
            <a:ext cx="6583680" cy="784412"/>
          </a:xfr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3600" b="0" kern="120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0" y="780826"/>
            <a:ext cx="4572000" cy="3467548"/>
          </a:xfrm>
          <a:solidFill>
            <a:schemeClr val="bg2"/>
          </a:solidFill>
          <a:ln w="127000">
            <a:solidFill>
              <a:schemeClr val="bg1"/>
            </a:solidFill>
            <a:miter lim="800000"/>
          </a:ln>
          <a:effectLst>
            <a:outerShdw blurRad="50800" dist="38100" dir="5400000" algn="t" rotWithShape="0">
              <a:prstClr val="black">
                <a:alpha val="25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5446059"/>
            <a:ext cx="7543800" cy="609600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spcBef>
                <a:spcPts val="0"/>
              </a:spcBef>
              <a:buNone/>
              <a:defRPr lang="en-US" sz="16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spcBef>
                <a:spcPts val="600"/>
              </a:spcBef>
              <a:buSzPct val="100000"/>
              <a:buFont typeface="Wingdings" pitchFamily="2" charset="2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8EAFA9-7502-42D3-9B79-C38E938C236F}" type="datetimeFigureOut">
              <a:rPr lang="en-US" smtClean="0"/>
              <a:t>10/1/11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57B0AA-AC8E-4463-ADAC-E87D09B82E4F}" type="slidenum">
              <a:rPr lang="en-US" smtClean="0"/>
              <a:t>‹#›</a:t>
            </a:fld>
            <a:endParaRPr lang="en-US"/>
          </a:p>
        </p:txBody>
      </p:sp>
      <p:pic>
        <p:nvPicPr>
          <p:cNvPr id="6146" name="Picture 2" descr="captionLongAccent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390650" y="5204012"/>
            <a:ext cx="6362700" cy="247650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2 Pictures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3" descr="scrollwork-Bottom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flipH="1">
            <a:off x="993402" y="4128247"/>
            <a:ext cx="742950" cy="361950"/>
          </a:xfrm>
          <a:prstGeom prst="rect">
            <a:avLst/>
          </a:prstGeom>
          <a:noFill/>
        </p:spPr>
      </p:pic>
      <p:pic>
        <p:nvPicPr>
          <p:cNvPr id="4099" name="Picture 3" descr="scrollwork-Bottom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407649" y="4128247"/>
            <a:ext cx="742950" cy="361950"/>
          </a:xfrm>
          <a:prstGeom prst="rect">
            <a:avLst/>
          </a:prstGeom>
          <a:noFill/>
        </p:spPr>
      </p:pic>
      <p:pic>
        <p:nvPicPr>
          <p:cNvPr id="12" name="Picture 2" descr="scrollwork-Top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flipH="1">
            <a:off x="993402" y="565897"/>
            <a:ext cx="742950" cy="361950"/>
          </a:xfrm>
          <a:prstGeom prst="rect">
            <a:avLst/>
          </a:prstGeom>
          <a:noFill/>
        </p:spPr>
      </p:pic>
      <p:pic>
        <p:nvPicPr>
          <p:cNvPr id="4098" name="Picture 2" descr="scrollwork-Top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407649" y="565897"/>
            <a:ext cx="742950" cy="36195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80160" y="4406153"/>
            <a:ext cx="6583680" cy="784412"/>
          </a:xfr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3600" b="0" kern="120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4000" y="780826"/>
            <a:ext cx="2743200" cy="3467548"/>
          </a:xfrm>
          <a:solidFill>
            <a:schemeClr val="bg2"/>
          </a:solidFill>
          <a:ln w="127000">
            <a:solidFill>
              <a:schemeClr val="bg1"/>
            </a:solidFill>
            <a:miter lim="800000"/>
          </a:ln>
          <a:effectLst>
            <a:outerShdw blurRad="50800" dist="38100" dir="5400000" algn="t" rotWithShape="0">
              <a:prstClr val="black">
                <a:alpha val="25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5446059"/>
            <a:ext cx="7543800" cy="609600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spcBef>
                <a:spcPts val="0"/>
              </a:spcBef>
              <a:buNone/>
              <a:defRPr lang="en-US" sz="16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spcBef>
                <a:spcPts val="600"/>
              </a:spcBef>
              <a:buSzPct val="100000"/>
              <a:buFont typeface="Wingdings" pitchFamily="2" charset="2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8EAFA9-7502-42D3-9B79-C38E938C236F}" type="datetimeFigureOut">
              <a:rPr lang="en-US" smtClean="0"/>
              <a:t>10/1/11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57B0AA-AC8E-4463-ADAC-E87D09B82E4F}" type="slidenum">
              <a:rPr lang="en-US" smtClean="0"/>
              <a:t>‹#›</a:t>
            </a:fld>
            <a:endParaRPr lang="en-US"/>
          </a:p>
        </p:txBody>
      </p:sp>
      <p:pic>
        <p:nvPicPr>
          <p:cNvPr id="6146" name="Picture 2" descr="captionLongAccent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390650" y="5204012"/>
            <a:ext cx="6362700" cy="247650"/>
          </a:xfrm>
          <a:prstGeom prst="rect">
            <a:avLst/>
          </a:prstGeom>
          <a:noFill/>
        </p:spPr>
      </p:pic>
      <p:sp>
        <p:nvSpPr>
          <p:cNvPr id="14" name="Picture Placeholder 2"/>
          <p:cNvSpPr>
            <a:spLocks noGrp="1"/>
          </p:cNvSpPr>
          <p:nvPr>
            <p:ph type="pic" idx="13"/>
          </p:nvPr>
        </p:nvSpPr>
        <p:spPr>
          <a:xfrm>
            <a:off x="4912659" y="780826"/>
            <a:ext cx="2743200" cy="3467548"/>
          </a:xfrm>
          <a:solidFill>
            <a:schemeClr val="bg2"/>
          </a:solidFill>
          <a:ln w="127000">
            <a:solidFill>
              <a:schemeClr val="bg1"/>
            </a:solidFill>
            <a:miter lim="800000"/>
          </a:ln>
          <a:effectLst>
            <a:outerShdw blurRad="50800" dist="38100" dir="5400000" algn="t" rotWithShape="0">
              <a:prstClr val="black">
                <a:alpha val="25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pageAccent-Full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95313" y="1689847"/>
            <a:ext cx="7953375" cy="3048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2084294"/>
            <a:ext cx="7543800" cy="3639670"/>
          </a:xfrm>
        </p:spPr>
        <p:txBody>
          <a:bodyPr vert="eaVert"/>
          <a:lstStyle>
            <a:lvl5pPr>
              <a:defRPr/>
            </a:lvl5pPr>
            <a:lvl6pPr marL="2286000">
              <a:defRPr/>
            </a:lvl6pPr>
            <a:lvl7pPr marL="2286000">
              <a:defRPr/>
            </a:lvl7pPr>
            <a:lvl8pPr marL="2286000">
              <a:defRPr/>
            </a:lvl8pPr>
            <a:lvl9pPr marL="2286000"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8EAFA9-7502-42D3-9B79-C38E938C236F}" type="datetimeFigureOut">
              <a:rPr lang="en-US" smtClean="0"/>
              <a:t>10/1/11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57B0AA-AC8E-4463-ADAC-E87D09B82E4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6600" y="922048"/>
            <a:ext cx="1676400" cy="481488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922048"/>
            <a:ext cx="5638800" cy="4814888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8EAFA9-7502-42D3-9B79-C38E938C236F}" type="datetimeFigureOut">
              <a:rPr lang="en-US" smtClean="0"/>
              <a:t>10/1/11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57B0AA-AC8E-4463-ADAC-E87D09B82E4F}" type="slidenum">
              <a:rPr lang="en-US" smtClean="0"/>
              <a:t>‹#›</a:t>
            </a:fld>
            <a:endParaRPr lang="en-US"/>
          </a:p>
        </p:txBody>
      </p:sp>
      <p:pic>
        <p:nvPicPr>
          <p:cNvPr id="5122" name="Picture 2" descr="verticalAccent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26225" y="860612"/>
            <a:ext cx="247364" cy="4937760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8EAFA9-7502-42D3-9B79-C38E938C236F}" type="datetimeFigureOut">
              <a:rPr lang="en-US" smtClean="0"/>
              <a:t>10/1/11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57B0AA-AC8E-4463-ADAC-E87D09B82E4F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2" descr="pageAccent-Full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95313" y="1689847"/>
            <a:ext cx="7953375" cy="304800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 with Pictur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overEmbos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02519" y="4038600"/>
            <a:ext cx="6938963" cy="1174376"/>
          </a:xfrm>
        </p:spPr>
        <p:txBody>
          <a:bodyPr anchor="b" anchorCtr="0">
            <a:noAutofit/>
          </a:bodyPr>
          <a:lstStyle>
            <a:lvl1pPr>
              <a:lnSpc>
                <a:spcPct val="95000"/>
              </a:lnSpc>
              <a:defRPr sz="5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2520" y="5212977"/>
            <a:ext cx="6938961" cy="775447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907741" y="6214969"/>
            <a:ext cx="2133600" cy="275478"/>
          </a:xfrm>
        </p:spPr>
        <p:txBody>
          <a:bodyPr/>
          <a:lstStyle>
            <a:lvl1pPr>
              <a:defRPr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fld id="{628EAFA9-7502-42D3-9B79-C38E938C236F}" type="datetimeFigureOut">
              <a:rPr lang="en-US" smtClean="0"/>
              <a:t>10/1/11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02659" y="6214969"/>
            <a:ext cx="2895600" cy="275478"/>
          </a:xfrm>
        </p:spPr>
        <p:txBody>
          <a:bodyPr/>
          <a:lstStyle>
            <a:lvl1pPr>
              <a:defRPr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6214969"/>
            <a:ext cx="457200" cy="275478"/>
          </a:xfrm>
        </p:spPr>
        <p:txBody>
          <a:bodyPr/>
          <a:lstStyle>
            <a:lvl1pPr>
              <a:defRPr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fld id="{2D57B0AA-AC8E-4463-ADAC-E87D09B82E4F}" type="slidenum">
              <a:rPr lang="en-US" smtClean="0"/>
              <a:t>‹#›</a:t>
            </a:fld>
            <a:endParaRPr lang="en-US"/>
          </a:p>
        </p:txBody>
      </p:sp>
      <p:pic>
        <p:nvPicPr>
          <p:cNvPr id="9" name="Picture 8" descr="coverAccentBotto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4400" y="3915801"/>
            <a:ext cx="7315200" cy="400705"/>
          </a:xfrm>
          <a:prstGeom prst="rect">
            <a:avLst/>
          </a:prstGeom>
        </p:spPr>
      </p:pic>
      <p:sp>
        <p:nvSpPr>
          <p:cNvPr id="11" name="Picture Placeholder 2"/>
          <p:cNvSpPr>
            <a:spLocks noGrp="1"/>
          </p:cNvSpPr>
          <p:nvPr>
            <p:ph type="pic" idx="13"/>
          </p:nvPr>
        </p:nvSpPr>
        <p:spPr>
          <a:xfrm>
            <a:off x="1188720" y="1004455"/>
            <a:ext cx="6766560" cy="2729345"/>
          </a:xfrm>
          <a:solidFill>
            <a:schemeClr val="bg2"/>
          </a:solidFill>
          <a:ln w="127000">
            <a:solidFill>
              <a:schemeClr val="tx1"/>
            </a:solidFill>
            <a:miter lim="800000"/>
          </a:ln>
          <a:effectLst>
            <a:outerShdw blurRad="50800" dist="38100" dir="5400000" algn="t" rotWithShape="0">
              <a:prstClr val="black">
                <a:alpha val="25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6012" y="1904998"/>
            <a:ext cx="6938964" cy="1582271"/>
          </a:xfrm>
        </p:spPr>
        <p:txBody>
          <a:bodyPr vert="horz" lIns="91440" tIns="45720" rIns="91440" bIns="45720" rtlCol="0" anchor="b" anchorCtr="0">
            <a:noAutofit/>
          </a:bodyPr>
          <a:lstStyle>
            <a:lvl1pPr algn="ctr" defTabSz="914400" rtl="0" eaLnBrk="1" latinLnBrk="0" hangingPunct="1">
              <a:lnSpc>
                <a:spcPct val="95000"/>
              </a:lnSpc>
              <a:spcBef>
                <a:spcPct val="0"/>
              </a:spcBef>
              <a:buNone/>
              <a:defRPr lang="en-US" sz="5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6012" y="3487271"/>
            <a:ext cx="6938960" cy="1143000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ts val="300"/>
              </a:spcBef>
              <a:buSzPct val="100000"/>
              <a:buFont typeface="Wingdings" pitchFamily="2" charset="2"/>
              <a:buNone/>
              <a:defRPr lang="en-US" sz="18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8EAFA9-7502-42D3-9B79-C38E938C236F}" type="datetimeFigureOut">
              <a:rPr lang="en-US" smtClean="0"/>
              <a:t>10/1/11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57B0AA-AC8E-4463-ADAC-E87D09B82E4F}" type="slidenum">
              <a:rPr lang="en-US" smtClean="0"/>
              <a:t>‹#›</a:t>
            </a:fld>
            <a:endParaRPr lang="en-US"/>
          </a:p>
        </p:txBody>
      </p:sp>
      <p:pic>
        <p:nvPicPr>
          <p:cNvPr id="1026" name="Picture 2" descr="SectionAccentTop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14400" y="1618488"/>
            <a:ext cx="7315200" cy="356382"/>
          </a:xfrm>
          <a:prstGeom prst="rect">
            <a:avLst/>
          </a:prstGeom>
          <a:noFill/>
        </p:spPr>
      </p:pic>
      <p:pic>
        <p:nvPicPr>
          <p:cNvPr id="1027" name="Picture 3" descr="SectionAccentBottom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14400" y="4690872"/>
            <a:ext cx="7315200" cy="356382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pageAccent-Full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95313" y="1689847"/>
            <a:ext cx="7953375" cy="3048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2084293"/>
            <a:ext cx="3429000" cy="3639312"/>
          </a:xfrm>
        </p:spPr>
        <p:txBody>
          <a:bodyPr>
            <a:normAutofit/>
          </a:bodyPr>
          <a:lstStyle>
            <a:lvl1pPr marL="282575" indent="-282575">
              <a:defRPr sz="2000"/>
            </a:lvl1pPr>
            <a:lvl2pPr marL="573088" indent="-282575">
              <a:defRPr sz="1800"/>
            </a:lvl2pPr>
            <a:lvl3pPr marL="855663" indent="-282575">
              <a:defRPr sz="1800"/>
            </a:lvl3pPr>
            <a:lvl4pPr marL="1146175" indent="-282575">
              <a:defRPr sz="1800"/>
            </a:lvl4pPr>
            <a:lvl5pPr marL="1430338" indent="-282575">
              <a:defRPr sz="1800"/>
            </a:lvl5pPr>
            <a:lvl6pPr marL="1712913" indent="-282575">
              <a:defRPr sz="1800"/>
            </a:lvl6pPr>
            <a:lvl7pPr marL="2003425" indent="-282575">
              <a:defRPr sz="1800"/>
            </a:lvl7pPr>
            <a:lvl8pPr marL="2286000" indent="-282575">
              <a:defRPr sz="1800"/>
            </a:lvl8pPr>
            <a:lvl9pPr marL="2568575" indent="-282575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26106" y="2084293"/>
            <a:ext cx="3429000" cy="3639312"/>
          </a:xfrm>
        </p:spPr>
        <p:txBody>
          <a:bodyPr>
            <a:normAutofit/>
          </a:bodyPr>
          <a:lstStyle>
            <a:lvl1pPr marL="282575" indent="-282575">
              <a:defRPr sz="2000"/>
            </a:lvl1pPr>
            <a:lvl2pPr marL="573088" indent="-282575">
              <a:defRPr sz="1800"/>
            </a:lvl2pPr>
            <a:lvl3pPr marL="855663" indent="-282575">
              <a:defRPr sz="1800"/>
            </a:lvl3pPr>
            <a:lvl4pPr marL="1146175" indent="-282575">
              <a:defRPr sz="1800"/>
            </a:lvl4pPr>
            <a:lvl5pPr marL="1430338" indent="-282575">
              <a:defRPr sz="1800"/>
            </a:lvl5pPr>
            <a:lvl6pPr marL="1712913" indent="-282575">
              <a:defRPr sz="1800"/>
            </a:lvl6pPr>
            <a:lvl7pPr marL="2005013" indent="-282575">
              <a:defRPr sz="1800"/>
            </a:lvl7pPr>
            <a:lvl8pPr marL="2287588" indent="-282575">
              <a:defRPr sz="1800"/>
            </a:lvl8pPr>
            <a:lvl9pPr marL="2568575" indent="-2809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8EAFA9-7502-42D3-9B79-C38E938C236F}" type="datetimeFigureOut">
              <a:rPr lang="en-US" smtClean="0"/>
              <a:t>10/1/11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57B0AA-AC8E-4463-ADAC-E87D09B82E4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pageAccent-Full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95313" y="1689847"/>
            <a:ext cx="7953375" cy="3048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81100" y="1839913"/>
            <a:ext cx="2743200" cy="903287"/>
          </a:xfrm>
        </p:spPr>
        <p:txBody>
          <a:bodyPr anchor="ctr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8200" y="2971800"/>
            <a:ext cx="3429000" cy="2751804"/>
          </a:xfrm>
        </p:spPr>
        <p:txBody>
          <a:bodyPr>
            <a:normAutofit/>
          </a:bodyPr>
          <a:lstStyle>
            <a:lvl1pPr marL="282575" indent="-282575">
              <a:defRPr sz="1800"/>
            </a:lvl1pPr>
            <a:lvl2pPr marL="573088" indent="-282575">
              <a:defRPr sz="1800"/>
            </a:lvl2pPr>
            <a:lvl3pPr marL="855663" indent="-282575">
              <a:defRPr sz="1800"/>
            </a:lvl3pPr>
            <a:lvl4pPr marL="1146175" indent="-282575">
              <a:defRPr sz="1800"/>
            </a:lvl4pPr>
            <a:lvl5pPr marL="1430338" indent="-284163">
              <a:defRPr sz="1800"/>
            </a:lvl5pPr>
            <a:lvl6pPr marL="1712913" indent="-282575">
              <a:defRPr sz="1600"/>
            </a:lvl6pPr>
            <a:lvl7pPr marL="2003425" indent="-282575">
              <a:defRPr sz="1600"/>
            </a:lvl7pPr>
            <a:lvl8pPr marL="2286000" indent="-282575">
              <a:defRPr sz="1600"/>
            </a:lvl8pPr>
            <a:lvl9pPr marL="2568575" indent="-282575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269006" y="1839913"/>
            <a:ext cx="2743200" cy="903287"/>
          </a:xfrm>
        </p:spPr>
        <p:txBody>
          <a:bodyPr anchor="ctr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926106" y="2971800"/>
            <a:ext cx="3429000" cy="2751804"/>
          </a:xfrm>
        </p:spPr>
        <p:txBody>
          <a:bodyPr>
            <a:normAutofit/>
          </a:bodyPr>
          <a:lstStyle>
            <a:lvl1pPr marL="282575" indent="-282575">
              <a:defRPr sz="1800"/>
            </a:lvl1pPr>
            <a:lvl2pPr marL="573088" indent="-282575">
              <a:defRPr sz="1800"/>
            </a:lvl2pPr>
            <a:lvl3pPr marL="855663" indent="-282575">
              <a:defRPr sz="1800"/>
            </a:lvl3pPr>
            <a:lvl4pPr marL="1146175" indent="-282575">
              <a:defRPr sz="1800"/>
            </a:lvl4pPr>
            <a:lvl5pPr marL="1430338" indent="-282575">
              <a:defRPr sz="1800"/>
            </a:lvl5pPr>
            <a:lvl6pPr marL="1712913" indent="-282575">
              <a:defRPr sz="1600"/>
            </a:lvl6pPr>
            <a:lvl7pPr marL="2003425" indent="-282575">
              <a:defRPr sz="1600"/>
            </a:lvl7pPr>
            <a:lvl8pPr marL="2286000" indent="-282575">
              <a:defRPr sz="1600"/>
            </a:lvl8pPr>
            <a:lvl9pPr marL="2568575" indent="-282575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8EAFA9-7502-42D3-9B79-C38E938C236F}" type="datetimeFigureOut">
              <a:rPr lang="en-US" smtClean="0"/>
              <a:t>10/1/11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57B0AA-AC8E-4463-ADAC-E87D09B82E4F}" type="slidenum">
              <a:rPr lang="en-US" smtClean="0"/>
              <a:t>‹#›</a:t>
            </a:fld>
            <a:endParaRPr lang="en-US"/>
          </a:p>
        </p:txBody>
      </p:sp>
      <p:pic>
        <p:nvPicPr>
          <p:cNvPr id="2050" name="Picture 2" descr="comparisonRule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47775" y="2686050"/>
            <a:ext cx="2609850" cy="133350"/>
          </a:xfrm>
          <a:prstGeom prst="rect">
            <a:avLst/>
          </a:prstGeom>
          <a:noFill/>
        </p:spPr>
      </p:pic>
      <p:pic>
        <p:nvPicPr>
          <p:cNvPr id="12" name="Picture 2" descr="comparisonRule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35681" y="2686050"/>
            <a:ext cx="2609850" cy="133350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pageAccent-Full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95313" y="1689847"/>
            <a:ext cx="7953375" cy="3048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8EAFA9-7502-42D3-9B79-C38E938C236F}" type="datetimeFigureOut">
              <a:rPr lang="en-US" smtClean="0"/>
              <a:t>10/1/11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57B0AA-AC8E-4463-ADAC-E87D09B82E4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8EAFA9-7502-42D3-9B79-C38E938C236F}" type="datetimeFigureOut">
              <a:rPr lang="en-US" smtClean="0"/>
              <a:t>10/1/11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57B0AA-AC8E-4463-ADAC-E87D09B82E4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914400"/>
            <a:ext cx="3429000" cy="1371600"/>
          </a:xfrm>
        </p:spPr>
        <p:txBody>
          <a:bodyPr anchor="b">
            <a:noAutofit/>
          </a:bodyPr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26106" y="914400"/>
            <a:ext cx="3429000" cy="4815841"/>
          </a:xfrm>
        </p:spPr>
        <p:txBody>
          <a:bodyPr>
            <a:normAutofit/>
          </a:bodyPr>
          <a:lstStyle>
            <a:lvl1pPr marL="341313" indent="-341313">
              <a:defRPr sz="2200"/>
            </a:lvl1pPr>
            <a:lvl2pPr marL="631825" indent="-284163">
              <a:defRPr sz="2000"/>
            </a:lvl2pPr>
            <a:lvl3pPr marL="914400" indent="-284163">
              <a:defRPr sz="1800"/>
            </a:lvl3pPr>
            <a:lvl4pPr marL="1196975" indent="-284163">
              <a:defRPr sz="1800"/>
            </a:lvl4pPr>
            <a:lvl5pPr marL="1487488" indent="-284163">
              <a:defRPr sz="1800"/>
            </a:lvl5pPr>
            <a:lvl6pPr marL="1770063" indent="-284163">
              <a:defRPr sz="1800"/>
            </a:lvl6pPr>
            <a:lvl7pPr marL="2060575" indent="-284163">
              <a:defRPr sz="1800"/>
            </a:lvl7pPr>
            <a:lvl8pPr marL="2344738" indent="-284163">
              <a:defRPr sz="1800"/>
            </a:lvl8pPr>
            <a:lvl9pPr marL="2627313" indent="-284163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2667001"/>
            <a:ext cx="3429000" cy="2895600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8EAFA9-7502-42D3-9B79-C38E938C236F}" type="datetimeFigureOut">
              <a:rPr lang="en-US" smtClean="0"/>
              <a:t>10/1/11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57B0AA-AC8E-4463-ADAC-E87D09B82E4F}" type="slidenum">
              <a:rPr lang="en-US" smtClean="0"/>
              <a:t>‹#›</a:t>
            </a:fld>
            <a:endParaRPr lang="en-US"/>
          </a:p>
        </p:txBody>
      </p:sp>
      <p:pic>
        <p:nvPicPr>
          <p:cNvPr id="3074" name="Picture 2" descr="captionAccent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38200" y="2326341"/>
            <a:ext cx="3429000" cy="240307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theme" Target="../theme/theme1.xml"/><Relationship Id="rId16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interiorEdging.png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00100" y="381000"/>
            <a:ext cx="754380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2084294"/>
            <a:ext cx="6949440" cy="363967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118412"/>
            <a:ext cx="2133600" cy="27547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628EAFA9-7502-42D3-9B79-C38E938C236F}" type="datetimeFigureOut">
              <a:rPr lang="en-US" smtClean="0"/>
              <a:t>10/1/11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118412"/>
            <a:ext cx="2895600" cy="27547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43400" y="6118412"/>
            <a:ext cx="457200" cy="27547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fld id="{2D57B0AA-AC8E-4463-ADAC-E87D09B82E4F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</p:sldLayoutIdLst>
  <p:txStyles>
    <p:titleStyle>
      <a:lvl1pPr algn="ctr" defTabSz="914400" rtl="0" eaLnBrk="1" latinLnBrk="0" hangingPunct="1">
        <a:spcBef>
          <a:spcPct val="0"/>
        </a:spcBef>
        <a:buNone/>
        <a:defRPr sz="5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914400" rtl="0" eaLnBrk="1" latinLnBrk="0" hangingPunct="1">
        <a:spcBef>
          <a:spcPts val="2000"/>
        </a:spcBef>
        <a:buSzPct val="100000"/>
        <a:buFont typeface="Wingdings" pitchFamily="2" charset="2"/>
        <a:buChar char="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indent="-457200" algn="l" defTabSz="914400" rtl="0" eaLnBrk="1" latinLnBrk="0" hangingPunct="1">
        <a:spcBef>
          <a:spcPts val="1500"/>
        </a:spcBef>
        <a:buClr>
          <a:schemeClr val="tx1">
            <a:lumMod val="60000"/>
            <a:lumOff val="40000"/>
          </a:schemeClr>
        </a:buClr>
        <a:buSzPct val="100000"/>
        <a:buFont typeface="Wingdings" pitchFamily="2" charset="2"/>
        <a:buChar char="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457200" algn="l" defTabSz="914400" rtl="0" eaLnBrk="1" latinLnBrk="0" hangingPunct="1">
        <a:spcBef>
          <a:spcPts val="1500"/>
        </a:spcBef>
        <a:buSzPct val="100000"/>
        <a:buFont typeface="Wingdings" pitchFamily="2" charset="2"/>
        <a:buChar char="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800" indent="-457200" algn="l" defTabSz="914400" rtl="0" eaLnBrk="1" latinLnBrk="0" hangingPunct="1">
        <a:spcBef>
          <a:spcPts val="1500"/>
        </a:spcBef>
        <a:buClr>
          <a:schemeClr val="tx1">
            <a:lumMod val="60000"/>
            <a:lumOff val="40000"/>
          </a:schemeClr>
        </a:buClr>
        <a:buSzPct val="100000"/>
        <a:buFont typeface="Wingdings" pitchFamily="2" charset="2"/>
        <a:buChar char="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286000" indent="-457200" algn="l" defTabSz="914400" rtl="0" eaLnBrk="1" latinLnBrk="0" hangingPunct="1">
        <a:spcBef>
          <a:spcPts val="1500"/>
        </a:spcBef>
        <a:buSzPct val="100000"/>
        <a:buFont typeface="Wingdings" pitchFamily="2" charset="2"/>
        <a:buChar char="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indent="-457200" algn="l" defTabSz="914400" rtl="0" eaLnBrk="1" latinLnBrk="0" hangingPunct="1">
        <a:spcBef>
          <a:spcPts val="1500"/>
        </a:spcBef>
        <a:buClr>
          <a:schemeClr val="tx1">
            <a:lumMod val="60000"/>
            <a:lumOff val="40000"/>
          </a:schemeClr>
        </a:buClr>
        <a:buSzPct val="100000"/>
        <a:buFont typeface="Wingdings" pitchFamily="2" charset="2"/>
        <a:buChar char=""/>
        <a:tabLst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3200400" indent="-457200" algn="l" defTabSz="914400" rtl="0" eaLnBrk="1" latinLnBrk="0" hangingPunct="1">
        <a:spcBef>
          <a:spcPts val="1500"/>
        </a:spcBef>
        <a:buSzPct val="100000"/>
        <a:buFont typeface="Wingdings" pitchFamily="2" charset="2"/>
        <a:buChar char=""/>
        <a:tabLst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657600" indent="-457200" algn="l" defTabSz="914400" rtl="0" eaLnBrk="1" latinLnBrk="0" hangingPunct="1">
        <a:spcBef>
          <a:spcPts val="1500"/>
        </a:spcBef>
        <a:buClr>
          <a:schemeClr val="tx1">
            <a:lumMod val="60000"/>
            <a:lumOff val="40000"/>
          </a:schemeClr>
        </a:buClr>
        <a:buSzPct val="100000"/>
        <a:buFont typeface="Wingdings" pitchFamily="2" charset="2"/>
        <a:buChar char=""/>
        <a:tabLst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4114800" indent="-457200" algn="l" defTabSz="914400" rtl="0" eaLnBrk="1" latinLnBrk="0" hangingPunct="1">
        <a:spcBef>
          <a:spcPts val="1500"/>
        </a:spcBef>
        <a:buSzPct val="100000"/>
        <a:buFont typeface="Wingdings" pitchFamily="2" charset="2"/>
        <a:buChar char=""/>
        <a:tabLst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18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18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18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412749" y="447675"/>
            <a:ext cx="8334376" cy="59861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9000102"/>
      </p:ext>
    </p:extLst>
  </p:cSld>
  <p:clrMapOvr>
    <a:masterClrMapping/>
  </p:clrMapOvr>
  <p:transition xmlns:p14="http://schemas.microsoft.com/office/powerpoint/2010/main" spd="slow">
    <p:push dir="u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alphaModFix amt="48000"/>
          </a:blip>
          <a:stretch>
            <a:fillRect/>
          </a:stretch>
        </p:blipFill>
        <p:spPr>
          <a:xfrm>
            <a:off x="412749" y="447675"/>
            <a:ext cx="8334376" cy="598619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746125" y="698500"/>
            <a:ext cx="7747000" cy="57810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>
                <a:solidFill>
                  <a:srgbClr val="FF0000"/>
                </a:solidFill>
                <a:latin typeface="Arial Black"/>
                <a:cs typeface="Arial Black"/>
              </a:rPr>
              <a:t>Features/Options</a:t>
            </a:r>
          </a:p>
          <a:p>
            <a:pPr>
              <a:lnSpc>
                <a:spcPct val="150000"/>
              </a:lnSpc>
            </a:pPr>
            <a:r>
              <a:rPr lang="en-US" sz="2800" b="1" dirty="0" smtClean="0">
                <a:solidFill>
                  <a:srgbClr val="FF0000"/>
                </a:solidFill>
                <a:latin typeface="Arial"/>
                <a:cs typeface="Arial"/>
              </a:rPr>
              <a:t>Multiple Choice Questions</a:t>
            </a:r>
          </a:p>
          <a:p>
            <a:pPr>
              <a:lnSpc>
                <a:spcPct val="150000"/>
              </a:lnSpc>
            </a:pPr>
            <a:r>
              <a:rPr lang="en-US" sz="2800" b="1" dirty="0" smtClean="0">
                <a:solidFill>
                  <a:srgbClr val="FF0000"/>
                </a:solidFill>
                <a:latin typeface="Arial"/>
                <a:cs typeface="Arial"/>
              </a:rPr>
              <a:t>Fill In The Blank Questions</a:t>
            </a:r>
          </a:p>
          <a:p>
            <a:pPr>
              <a:lnSpc>
                <a:spcPct val="150000"/>
              </a:lnSpc>
            </a:pPr>
            <a:r>
              <a:rPr lang="en-US" sz="2800" b="1" dirty="0" smtClean="0">
                <a:solidFill>
                  <a:srgbClr val="FF0000"/>
                </a:solidFill>
                <a:latin typeface="Arial"/>
                <a:cs typeface="Arial"/>
              </a:rPr>
              <a:t>Algebra</a:t>
            </a:r>
          </a:p>
          <a:p>
            <a:pPr>
              <a:lnSpc>
                <a:spcPct val="150000"/>
              </a:lnSpc>
            </a:pPr>
            <a:r>
              <a:rPr lang="en-US" sz="2800" b="1" dirty="0" smtClean="0">
                <a:solidFill>
                  <a:srgbClr val="FF0000"/>
                </a:solidFill>
                <a:latin typeface="Arial"/>
                <a:cs typeface="Arial"/>
              </a:rPr>
              <a:t>Geometry</a:t>
            </a:r>
          </a:p>
          <a:p>
            <a:pPr>
              <a:lnSpc>
                <a:spcPct val="150000"/>
              </a:lnSpc>
            </a:pPr>
            <a:r>
              <a:rPr lang="en-US" sz="2800" b="1" dirty="0" smtClean="0">
                <a:solidFill>
                  <a:srgbClr val="FF0000"/>
                </a:solidFill>
                <a:latin typeface="Arial"/>
                <a:cs typeface="Arial"/>
              </a:rPr>
              <a:t>Probabilities</a:t>
            </a:r>
          </a:p>
          <a:p>
            <a:pPr>
              <a:lnSpc>
                <a:spcPct val="150000"/>
              </a:lnSpc>
            </a:pPr>
            <a:r>
              <a:rPr lang="en-US" sz="2800" b="1" dirty="0" smtClean="0">
                <a:solidFill>
                  <a:srgbClr val="FF0000"/>
                </a:solidFill>
                <a:latin typeface="Arial"/>
                <a:cs typeface="Arial"/>
              </a:rPr>
              <a:t>Amount of Questions</a:t>
            </a:r>
          </a:p>
          <a:p>
            <a:pPr>
              <a:lnSpc>
                <a:spcPct val="150000"/>
              </a:lnSpc>
            </a:pPr>
            <a:r>
              <a:rPr lang="en-US" sz="2800" b="1" dirty="0" smtClean="0">
                <a:solidFill>
                  <a:srgbClr val="FF0000"/>
                </a:solidFill>
                <a:latin typeface="Arial"/>
                <a:cs typeface="Arial"/>
              </a:rPr>
              <a:t>Time Limits</a:t>
            </a:r>
          </a:p>
          <a:p>
            <a:pPr>
              <a:lnSpc>
                <a:spcPct val="150000"/>
              </a:lnSpc>
            </a:pPr>
            <a:r>
              <a:rPr lang="en-US" sz="2800" b="1" dirty="0" smtClean="0">
                <a:solidFill>
                  <a:srgbClr val="FF0000"/>
                </a:solidFill>
                <a:latin typeface="Arial"/>
                <a:cs typeface="Arial"/>
              </a:rPr>
              <a:t>Formula Sheet</a:t>
            </a:r>
            <a:endParaRPr lang="en-US" sz="2800" b="1" dirty="0">
              <a:solidFill>
                <a:srgbClr val="FF0000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230104053"/>
      </p:ext>
    </p:extLst>
  </p:cSld>
  <p:clrMapOvr>
    <a:masterClrMapping/>
  </p:clrMapOvr>
  <p:transition xmlns:p14="http://schemas.microsoft.com/office/powerpoint/2010/main" spd="slow">
    <p:push dir="u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alphaModFix amt="48000"/>
          </a:blip>
          <a:stretch>
            <a:fillRect/>
          </a:stretch>
        </p:blipFill>
        <p:spPr>
          <a:xfrm>
            <a:off x="412749" y="447675"/>
            <a:ext cx="8334376" cy="598619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55625" y="698500"/>
            <a:ext cx="8064500" cy="51347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>
                <a:solidFill>
                  <a:srgbClr val="FF0000"/>
                </a:solidFill>
                <a:latin typeface="Arial Black"/>
                <a:cs typeface="Arial Black"/>
              </a:rPr>
              <a:t>How To Use:</a:t>
            </a:r>
            <a:endParaRPr lang="en-US" sz="2800" dirty="0">
              <a:solidFill>
                <a:srgbClr val="FF0000"/>
              </a:solidFill>
              <a:latin typeface="Arial"/>
              <a:cs typeface="Arial"/>
            </a:endParaRPr>
          </a:p>
          <a:p>
            <a:pPr>
              <a:lnSpc>
                <a:spcPct val="150000"/>
              </a:lnSpc>
            </a:pPr>
            <a:r>
              <a:rPr lang="en-US" sz="2800" dirty="0" smtClean="0">
                <a:solidFill>
                  <a:srgbClr val="FF0000"/>
                </a:solidFill>
                <a:latin typeface="Arial"/>
                <a:cs typeface="Arial"/>
              </a:rPr>
              <a:t>Select from all different options</a:t>
            </a:r>
          </a:p>
          <a:p>
            <a:pPr>
              <a:lnSpc>
                <a:spcPct val="150000"/>
              </a:lnSpc>
            </a:pPr>
            <a:r>
              <a:rPr lang="en-US" sz="2800" dirty="0" smtClean="0">
                <a:solidFill>
                  <a:srgbClr val="FF0000"/>
                </a:solidFill>
                <a:latin typeface="Arial"/>
                <a:cs typeface="Arial"/>
              </a:rPr>
              <a:t>Click “Start Exam”</a:t>
            </a:r>
          </a:p>
          <a:p>
            <a:pPr>
              <a:lnSpc>
                <a:spcPct val="150000"/>
              </a:lnSpc>
            </a:pPr>
            <a:r>
              <a:rPr lang="en-US" sz="2800" dirty="0" smtClean="0">
                <a:solidFill>
                  <a:srgbClr val="FF0000"/>
                </a:solidFill>
                <a:latin typeface="Arial"/>
                <a:cs typeface="Arial"/>
              </a:rPr>
              <a:t>Select or Type-in Answer</a:t>
            </a:r>
          </a:p>
          <a:p>
            <a:pPr>
              <a:lnSpc>
                <a:spcPct val="150000"/>
              </a:lnSpc>
            </a:pPr>
            <a:r>
              <a:rPr lang="en-US" sz="2800" dirty="0" smtClean="0">
                <a:solidFill>
                  <a:srgbClr val="FF0000"/>
                </a:solidFill>
                <a:latin typeface="Arial"/>
                <a:cs typeface="Arial"/>
              </a:rPr>
              <a:t>Complete all problems</a:t>
            </a:r>
          </a:p>
          <a:p>
            <a:pPr>
              <a:lnSpc>
                <a:spcPct val="150000"/>
              </a:lnSpc>
            </a:pPr>
            <a:r>
              <a:rPr lang="en-US" sz="2800" dirty="0" smtClean="0">
                <a:solidFill>
                  <a:srgbClr val="FF0000"/>
                </a:solidFill>
                <a:latin typeface="Arial"/>
                <a:cs typeface="Arial"/>
              </a:rPr>
              <a:t>Click “I Am Done”</a:t>
            </a:r>
          </a:p>
          <a:p>
            <a:pPr>
              <a:lnSpc>
                <a:spcPct val="150000"/>
              </a:lnSpc>
            </a:pPr>
            <a:r>
              <a:rPr lang="en-US" sz="2800" dirty="0" smtClean="0">
                <a:solidFill>
                  <a:srgbClr val="FF0000"/>
                </a:solidFill>
                <a:latin typeface="Arial"/>
                <a:cs typeface="Arial"/>
              </a:rPr>
              <a:t>Review Result Summary Page</a:t>
            </a:r>
          </a:p>
          <a:p>
            <a:pPr>
              <a:lnSpc>
                <a:spcPct val="150000"/>
              </a:lnSpc>
            </a:pPr>
            <a:r>
              <a:rPr lang="en-US" sz="2800" dirty="0" smtClean="0">
                <a:solidFill>
                  <a:srgbClr val="FF0000"/>
                </a:solidFill>
                <a:latin typeface="Arial"/>
                <a:cs typeface="Arial"/>
              </a:rPr>
              <a:t>View Answers</a:t>
            </a:r>
            <a:endParaRPr lang="en-US" sz="2800" dirty="0">
              <a:solidFill>
                <a:srgbClr val="FF0000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945781694"/>
      </p:ext>
    </p:extLst>
  </p:cSld>
  <p:clrMapOvr>
    <a:masterClrMapping/>
  </p:clrMapOvr>
  <p:transition xmlns:p14="http://schemas.microsoft.com/office/powerpoint/2010/main" spd="slow">
    <p:push dir="u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alphaModFix amt="48000"/>
          </a:blip>
          <a:stretch>
            <a:fillRect/>
          </a:stretch>
        </p:blipFill>
        <p:spPr>
          <a:xfrm>
            <a:off x="412749" y="447675"/>
            <a:ext cx="8334376" cy="598619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35000" y="730250"/>
            <a:ext cx="7937500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>
                <a:solidFill>
                  <a:srgbClr val="FF0000"/>
                </a:solidFill>
                <a:latin typeface="Arial Black"/>
                <a:cs typeface="Arial Black"/>
              </a:rPr>
              <a:t>Use In The Classroom</a:t>
            </a:r>
          </a:p>
          <a:p>
            <a:pPr algn="ctr"/>
            <a:endParaRPr lang="en-US" sz="3600" dirty="0">
              <a:solidFill>
                <a:srgbClr val="FF0000"/>
              </a:solidFill>
              <a:latin typeface="Arial Black"/>
              <a:cs typeface="Arial Black"/>
            </a:endParaRPr>
          </a:p>
          <a:p>
            <a:pPr algn="ctr"/>
            <a:r>
              <a:rPr lang="en-US" sz="3600" dirty="0" smtClean="0">
                <a:solidFill>
                  <a:srgbClr val="FF0000"/>
                </a:solidFill>
                <a:latin typeface="Arial Black"/>
                <a:cs typeface="Arial Black"/>
              </a:rPr>
              <a:t>Whole Class</a:t>
            </a:r>
          </a:p>
          <a:p>
            <a:pPr algn="ctr"/>
            <a:endParaRPr lang="en-US" sz="3600" dirty="0" smtClean="0">
              <a:solidFill>
                <a:srgbClr val="FF0000"/>
              </a:solidFill>
              <a:latin typeface="Arial Black"/>
              <a:cs typeface="Arial Black"/>
            </a:endParaRPr>
          </a:p>
          <a:p>
            <a:pPr algn="ctr"/>
            <a:r>
              <a:rPr lang="en-US" sz="3600" dirty="0" smtClean="0">
                <a:solidFill>
                  <a:srgbClr val="FF0000"/>
                </a:solidFill>
                <a:latin typeface="Arial Black"/>
                <a:cs typeface="Arial Black"/>
              </a:rPr>
              <a:t>Small Group</a:t>
            </a:r>
          </a:p>
          <a:p>
            <a:pPr algn="ctr"/>
            <a:endParaRPr lang="en-US" sz="3600" dirty="0" smtClean="0">
              <a:solidFill>
                <a:srgbClr val="FF0000"/>
              </a:solidFill>
              <a:latin typeface="Arial Black"/>
              <a:cs typeface="Arial Black"/>
            </a:endParaRPr>
          </a:p>
          <a:p>
            <a:pPr algn="ctr"/>
            <a:r>
              <a:rPr lang="en-US" sz="3600" dirty="0" smtClean="0">
                <a:solidFill>
                  <a:srgbClr val="FF0000"/>
                </a:solidFill>
                <a:latin typeface="Arial Black"/>
                <a:cs typeface="Arial Black"/>
              </a:rPr>
              <a:t>Individual Students</a:t>
            </a:r>
          </a:p>
          <a:p>
            <a:pPr algn="ctr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634712478"/>
      </p:ext>
    </p:extLst>
  </p:cSld>
  <p:clrMapOvr>
    <a:masterClrMapping/>
  </p:clrMapOvr>
  <p:transition xmlns:p14="http://schemas.microsoft.com/office/powerpoint/2010/main" spd="slow">
    <p:push dir="u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4.jpeg"/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Formal">
  <a:themeElements>
    <a:clrScheme name="Formal">
      <a:dk1>
        <a:srgbClr val="534239"/>
      </a:dk1>
      <a:lt1>
        <a:srgbClr val="FFFFFF"/>
      </a:lt1>
      <a:dk2>
        <a:srgbClr val="3D3A48"/>
      </a:dk2>
      <a:lt2>
        <a:srgbClr val="E1DFD1"/>
      </a:lt2>
      <a:accent1>
        <a:srgbClr val="907F76"/>
      </a:accent1>
      <a:accent2>
        <a:srgbClr val="A46645"/>
      </a:accent2>
      <a:accent3>
        <a:srgbClr val="CD9C47"/>
      </a:accent3>
      <a:accent4>
        <a:srgbClr val="9A92CD"/>
      </a:accent4>
      <a:accent5>
        <a:srgbClr val="7D639B"/>
      </a:accent5>
      <a:accent6>
        <a:srgbClr val="733678"/>
      </a:accent6>
      <a:hlink>
        <a:srgbClr val="A84914"/>
      </a:hlink>
      <a:folHlink>
        <a:srgbClr val="B25672"/>
      </a:folHlink>
    </a:clrScheme>
    <a:fontScheme name="Formal">
      <a:majorFont>
        <a:latin typeface="Garamond"/>
        <a:ea typeface=""/>
        <a:cs typeface=""/>
        <a:font script="Jpan" typeface="ヒラギノ明朝 Pro W3"/>
        <a:font script="Hans" typeface="宋体"/>
        <a:font script="Hant" typeface="新細明體"/>
      </a:majorFont>
      <a:minorFont>
        <a:latin typeface="Garamond"/>
        <a:ea typeface=""/>
        <a:cs typeface=""/>
        <a:font script="Jpan" typeface="ヒラギノ明朝 Pro W3"/>
        <a:font script="Hans" typeface="宋体"/>
        <a:font script="Hant" typeface="新細明體"/>
      </a:minorFont>
    </a:fontScheme>
    <a:fmtScheme name="Formal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60000"/>
                <a:satMod val="200000"/>
              </a:schemeClr>
              <a:schemeClr val="phClr">
                <a:shade val="90000"/>
                <a:satMod val="150000"/>
              </a:schemeClr>
            </a:duotone>
          </a:blip>
          <a:tile tx="0" ty="0" sx="50000" sy="5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80000"/>
                <a:satMod val="135000"/>
              </a:schemeClr>
              <a:schemeClr val="phClr">
                <a:shade val="80000"/>
                <a:satMod val="150000"/>
              </a:schemeClr>
            </a:duotone>
          </a:blip>
          <a:tile tx="0" ty="0" sx="65000" sy="65000" flip="none" algn="tl"/>
        </a:blip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>
              <a:shade val="90000"/>
              <a:alpha val="90000"/>
            </a:schemeClr>
          </a:solidFill>
          <a:prstDash val="solid"/>
          <a:miter/>
        </a:ln>
        <a:ln w="38100" cap="flat" cmpd="sng" algn="ctr">
          <a:solidFill>
            <a:schemeClr val="phClr">
              <a:shade val="85000"/>
              <a:alpha val="90000"/>
              <a:satMod val="125000"/>
            </a:schemeClr>
          </a:solidFill>
          <a:prstDash val="solid"/>
          <a:miter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88900" dist="38100" dir="5400000" sx="101000" sy="101000" rotWithShape="0">
              <a:srgbClr val="000000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morning" dir="t">
              <a:rot lat="0" lon="0" rev="6000000"/>
            </a:lightRig>
          </a:scene3d>
          <a:sp3d prstMaterial="metal">
            <a:bevelT w="25400" h="12700" prst="artDeco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3">
            <a:duotone>
              <a:schemeClr val="phClr">
                <a:tint val="50000"/>
                <a:satMod val="250000"/>
              </a:schemeClr>
              <a:schemeClr val="phClr">
                <a:shade val="80000"/>
                <a:satMod val="175000"/>
              </a:schemeClr>
            </a:duotone>
          </a:blip>
          <a:stretch/>
        </a:blipFill>
        <a:blipFill rotWithShape="1">
          <a:blip xmlns:r="http://schemas.openxmlformats.org/officeDocument/2006/relationships" r:embed="rId4">
            <a:duotone>
              <a:schemeClr val="phClr">
                <a:tint val="10000"/>
                <a:satMod val="260000"/>
                <a:lumMod val="115000"/>
              </a:schemeClr>
              <a:schemeClr val="phClr">
                <a:shade val="75000"/>
                <a:satMod val="175000"/>
                <a:lumMod val="105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Formal.thmx</Template>
  <TotalTime>26</TotalTime>
  <Words>66</Words>
  <Application>Microsoft Macintosh PowerPoint</Application>
  <PresentationFormat>On-screen Show (4:3)</PresentationFormat>
  <Paragraphs>24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Formal</vt:lpstr>
      <vt:lpstr>PowerPoint Presentation</vt:lpstr>
      <vt:lpstr>PowerPoint Presentation</vt:lpstr>
      <vt:lpstr>PowerPoint Presentation</vt:lpstr>
      <vt:lpstr>PowerPoint Presentation</vt:lpstr>
    </vt:vector>
  </TitlesOfParts>
  <Company>Tremper High School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Tammy Rhody</dc:creator>
  <cp:lastModifiedBy>Tammy Rhody</cp:lastModifiedBy>
  <cp:revision>3</cp:revision>
  <dcterms:created xsi:type="dcterms:W3CDTF">2011-10-01T19:37:59Z</dcterms:created>
  <dcterms:modified xsi:type="dcterms:W3CDTF">2011-10-01T20:04:16Z</dcterms:modified>
</cp:coreProperties>
</file>